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3" r:id="rId7"/>
    <p:sldId id="258" r:id="rId8"/>
    <p:sldId id="259" r:id="rId9"/>
    <p:sldId id="260" r:id="rId10"/>
    <p:sldId id="261" r:id="rId11"/>
    <p:sldId id="262" r:id="rId12"/>
    <p:sldId id="264" r:id="rId13"/>
    <p:sldId id="267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04E4E6-6918-49F8-B6FE-FD8708E05CB5}" v="1" dt="2022-10-20T17:27:51.8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RA GRACIANO OLIVEIRA DOS REIS" userId="S::yara.reis@etec.sp.gov.br::5691f510-32b8-4a5a-a5a2-73dae48a25a5" providerId="AD" clId="Web-{D804E4E6-6918-49F8-B6FE-FD8708E05CB5}"/>
    <pc:docChg chg="delSld">
      <pc:chgData name="YARA GRACIANO OLIVEIRA DOS REIS" userId="S::yara.reis@etec.sp.gov.br::5691f510-32b8-4a5a-a5a2-73dae48a25a5" providerId="AD" clId="Web-{D804E4E6-6918-49F8-B6FE-FD8708E05CB5}" dt="2022-10-20T17:27:51.872" v="0"/>
      <pc:docMkLst>
        <pc:docMk/>
      </pc:docMkLst>
      <pc:sldChg chg="del">
        <pc:chgData name="YARA GRACIANO OLIVEIRA DOS REIS" userId="S::yara.reis@etec.sp.gov.br::5691f510-32b8-4a5a-a5a2-73dae48a25a5" providerId="AD" clId="Web-{D804E4E6-6918-49F8-B6FE-FD8708E05CB5}" dt="2022-10-20T17:27:51.872" v="0"/>
        <pc:sldMkLst>
          <pc:docMk/>
          <pc:sldMk cId="3292736646" sldId="268"/>
        </pc:sldMkLst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8675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8064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4183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3245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2125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897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3323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1372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5095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1487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9794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9DBE1-F806-4A16-AB41-694059C0FDA3}" type="datetimeFigureOut">
              <a:rPr lang="pt-BR" smtClean="0"/>
              <a:t>20/10/2022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3A1BF-D5DF-465E-8164-407FEEC04A7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3029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vSGsZS0A2A" TargetMode="External"/><Relationship Id="rId2" Type="http://schemas.openxmlformats.org/officeDocument/2006/relationships/hyperlink" Target="https://www.youtube.com/watch?v=Z4C6DnDv7y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zROeCDJRvj4" TargetMode="External"/><Relationship Id="rId4" Type="http://schemas.openxmlformats.org/officeDocument/2006/relationships/hyperlink" Target="https://www.youtube.com/watch?v=HUS1ESFJfIU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Histologia Vegetal</a:t>
            </a:r>
          </a:p>
        </p:txBody>
      </p:sp>
    </p:spTree>
    <p:extLst>
      <p:ext uri="{BB962C8B-B14F-4D97-AF65-F5344CB8AC3E}">
        <p14:creationId xmlns:p14="http://schemas.microsoft.com/office/powerpoint/2010/main" val="3697717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ilustrar...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Germinação do girassol</a:t>
            </a:r>
          </a:p>
          <a:p>
            <a:pPr marL="0" indent="0">
              <a:buNone/>
            </a:pPr>
            <a:r>
              <a:rPr lang="pt-BR" dirty="0">
                <a:hlinkClick r:id="rId2"/>
              </a:rPr>
              <a:t>https://www.youtube.com/watch?v=Z4C6DnDv7ys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Como germinar feijão</a:t>
            </a:r>
          </a:p>
          <a:p>
            <a:pPr marL="0" indent="0">
              <a:buNone/>
            </a:pPr>
            <a:r>
              <a:rPr lang="pt-BR" dirty="0">
                <a:hlinkClick r:id="rId3"/>
              </a:rPr>
              <a:t>https://www.youtube.com/watch?v=gvSGsZS0A2A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PARÉNQUIMA : BIOLOGÍA | </a:t>
            </a:r>
            <a:r>
              <a:rPr lang="pt-BR" dirty="0" err="1"/>
              <a:t>MediCiencia</a:t>
            </a:r>
            <a:endParaRPr lang="pt-BR" dirty="0"/>
          </a:p>
          <a:p>
            <a:pPr marL="0" indent="0">
              <a:buNone/>
            </a:pPr>
            <a:r>
              <a:rPr lang="pt-BR" dirty="0">
                <a:hlinkClick r:id="rId4"/>
              </a:rPr>
              <a:t>https://www.youtube.com/watch?v=HUS1ESFJfIU</a:t>
            </a:r>
            <a:endParaRPr lang="pt-BR" dirty="0"/>
          </a:p>
          <a:p>
            <a:pPr marL="0" indent="0">
              <a:buNone/>
            </a:pPr>
            <a:r>
              <a:rPr lang="pt-BR" dirty="0" err="1"/>
              <a:t>Tejidos</a:t>
            </a:r>
            <a:r>
              <a:rPr lang="pt-BR" dirty="0"/>
              <a:t> </a:t>
            </a:r>
            <a:r>
              <a:rPr lang="pt-BR" dirty="0" err="1"/>
              <a:t>Vegetales</a:t>
            </a:r>
            <a:endParaRPr lang="pt-BR" dirty="0"/>
          </a:p>
          <a:p>
            <a:pPr marL="0" indent="0">
              <a:buNone/>
            </a:pPr>
            <a:r>
              <a:rPr lang="pt-BR" dirty="0">
                <a:hlinkClick r:id="rId5"/>
              </a:rPr>
              <a:t>https://www.youtube.com/watch?v=zROeCDJRvj4</a:t>
            </a: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58618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1032" y="535578"/>
            <a:ext cx="9529516" cy="605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365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261" y="548639"/>
            <a:ext cx="11003241" cy="556300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280160" y="4297680"/>
            <a:ext cx="2756263" cy="6400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99480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9064" y="798980"/>
            <a:ext cx="7458891" cy="53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459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9800" y="640080"/>
            <a:ext cx="7975983" cy="5595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20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4195" y="500810"/>
            <a:ext cx="7080068" cy="563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16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6549" y="940527"/>
            <a:ext cx="4564981" cy="3317964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5750" y="940527"/>
            <a:ext cx="4520972" cy="3317964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1280160" y="4820194"/>
            <a:ext cx="4284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PARÊNQUIMA CLOROFILIANO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7080682" y="4820194"/>
            <a:ext cx="3971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PARÊNQUIMA DE RESERVA</a:t>
            </a:r>
          </a:p>
        </p:txBody>
      </p:sp>
    </p:spTree>
    <p:extLst>
      <p:ext uri="{BB962C8B-B14F-4D97-AF65-F5344CB8AC3E}">
        <p14:creationId xmlns:p14="http://schemas.microsoft.com/office/powerpoint/2010/main" val="4002771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23406"/>
            <a:ext cx="4403173" cy="369678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4860" y="1123406"/>
            <a:ext cx="4329794" cy="3487783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838200" y="4450862"/>
            <a:ext cx="106897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1067294" y="5185954"/>
            <a:ext cx="3944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PARÊNQUIMA AQUÍFERO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7208928" y="5185954"/>
            <a:ext cx="3461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PARÊNQUIMA AERÍFERO</a:t>
            </a:r>
          </a:p>
        </p:txBody>
      </p:sp>
    </p:spTree>
    <p:extLst>
      <p:ext uri="{BB962C8B-B14F-4D97-AF65-F5344CB8AC3E}">
        <p14:creationId xmlns:p14="http://schemas.microsoft.com/office/powerpoint/2010/main" val="564440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FLOEMA E XILEMA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3516" y="1825625"/>
            <a:ext cx="6524967" cy="4351338"/>
          </a:xfrm>
          <a:prstGeom prst="rect">
            <a:avLst/>
          </a:prstGeom>
        </p:spPr>
      </p:pic>
      <p:cxnSp>
        <p:nvCxnSpPr>
          <p:cNvPr id="6" name="Conector de Seta Reta 5"/>
          <p:cNvCxnSpPr/>
          <p:nvPr/>
        </p:nvCxnSpPr>
        <p:spPr>
          <a:xfrm flipV="1">
            <a:off x="6988629" y="1436914"/>
            <a:ext cx="195942" cy="1907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/>
          <p:cNvCxnSpPr/>
          <p:nvPr/>
        </p:nvCxnSpPr>
        <p:spPr>
          <a:xfrm flipH="1" flipV="1">
            <a:off x="4898571" y="1436914"/>
            <a:ext cx="352698" cy="1397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7999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EA1960B49E2A0428516763081946A86" ma:contentTypeVersion="8" ma:contentTypeDescription="Crie um novo documento." ma:contentTypeScope="" ma:versionID="2068626e366339e6cc5b859a62a0c75f">
  <xsd:schema xmlns:xsd="http://www.w3.org/2001/XMLSchema" xmlns:xs="http://www.w3.org/2001/XMLSchema" xmlns:p="http://schemas.microsoft.com/office/2006/metadata/properties" xmlns:ns2="30d869b9-72d8-4098-b0ca-a71e53c5a23c" xmlns:ns3="30e30443-f369-4264-95bd-4e5712811764" targetNamespace="http://schemas.microsoft.com/office/2006/metadata/properties" ma:root="true" ma:fieldsID="ece0893c855ee2a5f903ca732bd13b4a" ns2:_="" ns3:_="">
    <xsd:import namespace="30d869b9-72d8-4098-b0ca-a71e53c5a23c"/>
    <xsd:import namespace="30e30443-f369-4264-95bd-4e571281176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d869b9-72d8-4098-b0ca-a71e53c5a2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Marcações de imagem" ma:readOnly="false" ma:fieldId="{5cf76f15-5ced-4ddc-b409-7134ff3c332f}" ma:taxonomyMulti="true" ma:sspId="3714fbfa-5ced-4307-b76a-786f22ad6a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e30443-f369-4264-95bd-4e571281176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8d004b6-5cb1-4554-8722-28b4ede44cb7}" ma:internalName="TaxCatchAll" ma:showField="CatchAllData" ma:web="30e30443-f369-4264-95bd-4e571281176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0d869b9-72d8-4098-b0ca-a71e53c5a23c">
      <Terms xmlns="http://schemas.microsoft.com/office/infopath/2007/PartnerControls"/>
    </lcf76f155ced4ddcb4097134ff3c332f>
    <TaxCatchAll xmlns="30e30443-f369-4264-95bd-4e5712811764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E4C847A-AFC4-487B-9C48-7A3B467861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d869b9-72d8-4098-b0ca-a71e53c5a23c"/>
    <ds:schemaRef ds:uri="30e30443-f369-4264-95bd-4e57128117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D94115-7224-4EA7-B042-C528F21AA986}">
  <ds:schemaRefs>
    <ds:schemaRef ds:uri="http://schemas.microsoft.com/office/2006/metadata/properties"/>
    <ds:schemaRef ds:uri="http://schemas.microsoft.com/office/infopath/2007/PartnerControls"/>
    <ds:schemaRef ds:uri="30d869b9-72d8-4098-b0ca-a71e53c5a23c"/>
    <ds:schemaRef ds:uri="30e30443-f369-4264-95bd-4e5712811764"/>
  </ds:schemaRefs>
</ds:datastoreItem>
</file>

<file path=customXml/itemProps3.xml><?xml version="1.0" encoding="utf-8"?>
<ds:datastoreItem xmlns:ds="http://schemas.openxmlformats.org/officeDocument/2006/customXml" ds:itemID="{39B74502-D911-4B93-8BF9-9897AC896D1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42</Words>
  <Application>Microsoft Office PowerPoint</Application>
  <PresentationFormat>Ecrã Panorâmico</PresentationFormat>
  <Paragraphs>19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1" baseType="lpstr">
      <vt:lpstr>Tema do Office</vt:lpstr>
      <vt:lpstr>Histologia Vegetal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FLOEMA E XILEMA</vt:lpstr>
      <vt:lpstr>Para ilustrar...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Histologia Vegetal</dc:title>
  <dc:creator>Usuário do Windows</dc:creator>
  <cp:lastModifiedBy>Usuário do Windows</cp:lastModifiedBy>
  <cp:revision>16</cp:revision>
  <dcterms:created xsi:type="dcterms:W3CDTF">2020-10-27T01:29:36Z</dcterms:created>
  <dcterms:modified xsi:type="dcterms:W3CDTF">2022-10-20T17:27:51Z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0x0101000EA1960B49E2A0428516763081946A86</vt:lpwstr>
  </property>
  <property fmtid="{D5CDD505-2E9C-101B-9397-08002B2CF9AE}" pid="3" name="MediaServiceImageTags">
    <vt:lpwstr/>
  </property>
</Properties>
</file>

<file path=docProps/thumbnail.jpeg>
</file>